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Training new student leaders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Erija Nealeigh</a:t>
            </a:r>
          </a:p>
          <a:p>
            <a:r>
              <a:rPr lang="en-US" dirty="0" smtClean="0"/>
              <a:t>Warren Grove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3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with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what your new student training might look like.</a:t>
            </a:r>
          </a:p>
          <a:p>
            <a:r>
              <a:rPr lang="en-US" dirty="0" smtClean="0"/>
              <a:t>What would you include in training that is relevant to new student leader needs?</a:t>
            </a:r>
          </a:p>
          <a:p>
            <a:r>
              <a:rPr lang="en-US" dirty="0" smtClean="0"/>
              <a:t>What would you include in training that is relevant to the organization’s needs?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have new student training?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have </a:t>
            </a:r>
            <a:r>
              <a:rPr lang="en-US" dirty="0"/>
              <a:t>new student training?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Provides your organization with a solid foundation</a:t>
            </a:r>
          </a:p>
          <a:p>
            <a:pPr marL="0" indent="0">
              <a:buNone/>
            </a:pPr>
            <a:r>
              <a:rPr lang="en-US" dirty="0" smtClean="0"/>
              <a:t>Orients new student members to the organization</a:t>
            </a:r>
          </a:p>
          <a:p>
            <a:pPr marL="0" indent="0">
              <a:buNone/>
            </a:pPr>
            <a:r>
              <a:rPr lang="en-US" dirty="0" smtClean="0"/>
              <a:t>Gives members a sense of purpose</a:t>
            </a:r>
          </a:p>
          <a:p>
            <a:pPr marL="0" indent="0">
              <a:buNone/>
            </a:pPr>
            <a:r>
              <a:rPr lang="en-US" dirty="0" smtClean="0"/>
              <a:t>Helps members understand the importance of the organization</a:t>
            </a:r>
          </a:p>
          <a:p>
            <a:pPr marL="0" indent="0">
              <a:buNone/>
            </a:pPr>
            <a:r>
              <a:rPr lang="en-US" dirty="0" smtClean="0"/>
              <a:t>Opens the lines of communication among all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include in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 and expectations</a:t>
            </a:r>
          </a:p>
          <a:p>
            <a:r>
              <a:rPr lang="en-US" dirty="0" smtClean="0"/>
              <a:t>Review of constitution</a:t>
            </a:r>
          </a:p>
          <a:p>
            <a:r>
              <a:rPr lang="en-US" dirty="0" smtClean="0"/>
              <a:t>Goals (i.e. programming, collaboration)</a:t>
            </a:r>
          </a:p>
          <a:p>
            <a:r>
              <a:rPr lang="en-US" dirty="0" smtClean="0"/>
              <a:t>Diversity and inclusion</a:t>
            </a:r>
          </a:p>
          <a:p>
            <a:r>
              <a:rPr lang="en-US" dirty="0" smtClean="0"/>
              <a:t>Campus resources (i.e. Student Engagement and Leadership, SGA, Finance Committee)</a:t>
            </a:r>
          </a:p>
          <a:p>
            <a:r>
              <a:rPr lang="en-US" dirty="0" smtClean="0"/>
              <a:t>Leadership activities and bonding time</a:t>
            </a:r>
          </a:p>
          <a:p>
            <a:r>
              <a:rPr lang="en-US" dirty="0" smtClean="0"/>
              <a:t>Planning projects and programs for the year</a:t>
            </a:r>
          </a:p>
        </p:txBody>
      </p:sp>
    </p:spTree>
    <p:extLst>
      <p:ext uri="{BB962C8B-B14F-4D97-AF65-F5344CB8AC3E}">
        <p14:creationId xmlns:p14="http://schemas.microsoft.com/office/powerpoint/2010/main" val="303535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transitional plans and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HAVE THEM?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transitional </a:t>
            </a:r>
            <a:r>
              <a:rPr lang="en-US" dirty="0"/>
              <a:t>plans and </a:t>
            </a:r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HAVE THEM?</a:t>
            </a:r>
          </a:p>
          <a:p>
            <a:r>
              <a:rPr lang="en-US" dirty="0" smtClean="0"/>
              <a:t>Club/organization will continue after you</a:t>
            </a:r>
          </a:p>
          <a:p>
            <a:r>
              <a:rPr lang="en-US" dirty="0" smtClean="0"/>
              <a:t>Prevent “reinvention of the wheel”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MARCH/APRIL:</a:t>
            </a:r>
          </a:p>
          <a:p>
            <a:r>
              <a:rPr lang="en-US" dirty="0" smtClean="0"/>
              <a:t>Design an orientation meeting for new executive board members</a:t>
            </a:r>
          </a:p>
          <a:p>
            <a:r>
              <a:rPr lang="en-US" dirty="0" smtClean="0"/>
              <a:t>Review and edit constitution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smtClean="0"/>
              <a:t>AUGUST/SEPTEMBER:</a:t>
            </a:r>
          </a:p>
          <a:p>
            <a:r>
              <a:rPr lang="en-US" dirty="0" smtClean="0"/>
              <a:t>Design organization and new student training</a:t>
            </a:r>
          </a:p>
          <a:p>
            <a:r>
              <a:rPr lang="en-US" dirty="0" smtClean="0"/>
              <a:t>Add the following to myMount:</a:t>
            </a:r>
          </a:p>
          <a:p>
            <a:pPr lvl="1"/>
            <a:r>
              <a:rPr lang="en-US" dirty="0" smtClean="0"/>
              <a:t>Constitution</a:t>
            </a:r>
          </a:p>
          <a:p>
            <a:pPr lvl="1"/>
            <a:r>
              <a:rPr lang="en-US" dirty="0" smtClean="0"/>
              <a:t>Meeting agenda template</a:t>
            </a:r>
          </a:p>
          <a:p>
            <a:pPr lvl="1"/>
            <a:r>
              <a:rPr lang="en-US" dirty="0" smtClean="0"/>
              <a:t>Past meeting agendas</a:t>
            </a:r>
          </a:p>
          <a:p>
            <a:pPr lvl="1"/>
            <a:r>
              <a:rPr lang="en-US" dirty="0" smtClean="0"/>
              <a:t>Program assessments</a:t>
            </a:r>
          </a:p>
          <a:p>
            <a:pPr lvl="1"/>
            <a:r>
              <a:rPr lang="en-US" dirty="0" smtClean="0"/>
              <a:t>Current budget and last year’s budget usage (Spring allocations)</a:t>
            </a:r>
          </a:p>
          <a:p>
            <a:pPr lvl="1"/>
            <a:r>
              <a:rPr lang="en-US" dirty="0" smtClean="0"/>
              <a:t>End of year report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2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4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237</Words>
  <Application>Microsoft Office PowerPoint</Application>
  <PresentationFormat>Custom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Integral</vt:lpstr>
      <vt:lpstr>Training new student leaders</vt:lpstr>
      <vt:lpstr>Why have new student training?</vt:lpstr>
      <vt:lpstr>Why have new student training?</vt:lpstr>
      <vt:lpstr>Things to include in training</vt:lpstr>
      <vt:lpstr>transitional plans and materials</vt:lpstr>
      <vt:lpstr>transitional plans and materials</vt:lpstr>
      <vt:lpstr>Transition plan</vt:lpstr>
      <vt:lpstr>Transition plan</vt:lpstr>
      <vt:lpstr>Questions</vt:lpstr>
      <vt:lpstr>Discussion with partner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new student leaders</dc:title>
  <dc:creator>Grove, Warren</dc:creator>
  <cp:lastModifiedBy>ShaunaMarieC83</cp:lastModifiedBy>
  <cp:revision>6</cp:revision>
  <dcterms:created xsi:type="dcterms:W3CDTF">2016-01-29T13:30:18Z</dcterms:created>
  <dcterms:modified xsi:type="dcterms:W3CDTF">2019-01-16T18:12:41Z</dcterms:modified>
</cp:coreProperties>
</file>