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0"/>
  </p:notesMasterIdLst>
  <p:sldIdLst>
    <p:sldId id="266" r:id="rId3"/>
    <p:sldId id="283" r:id="rId4"/>
    <p:sldId id="299" r:id="rId5"/>
    <p:sldId id="270" r:id="rId6"/>
    <p:sldId id="271" r:id="rId7"/>
    <p:sldId id="300" r:id="rId8"/>
    <p:sldId id="30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62"/>
    <a:srgbClr val="001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20" d="100"/>
          <a:sy n="120" d="100"/>
        </p:scale>
        <p:origin x="-76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4593F-EB31-4465-9C17-28264FADB98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A5FB-B883-46C4-BB79-97F2AB459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4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6B5BA-9467-DD4D-A538-4B0F4679C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9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8B1F-5465-7C45-9502-4D7D3A5D4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9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6127-D76D-3A45-9B20-8834E720B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2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3E8C5-274E-7C45-93D7-6689A30213D5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E30A9-47CE-5B4A-9014-22497F78C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87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2D01-4417-E54A-BCC8-F874A8013EC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F0E77-7055-9E4A-9275-94405B05F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20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C2269-BB80-CD45-97DF-54372E5D6C8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F7F9A-A646-5A46-9594-4D1D26BFF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69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A37FA-1B26-4F44-9D0E-CC11DEC712EF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652D-D955-E147-B30E-DADF83230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9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0CF2-88CD-4D41-A79D-5A5E704F3BF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FE56-9052-6E41-901A-2608B0504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68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7327A-BC14-554D-89FD-93CF6770971E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18C7-9557-564B-B303-A71B2D6C4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32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54753-D97E-8F40-82AB-39475201C63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52502-B1B4-DF47-AD21-87715BE6D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85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6EBD5-6413-FB46-A5BC-B3848C83510B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A619-DB6F-E940-A322-F1882816A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1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C96A7-4A31-5D4A-9584-D319C2386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4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77672-3D52-EC4A-96AA-D9F4BB7FC306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CB7C4-A1DA-BF48-B1F1-B7D6680C6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71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E8856-CEEA-894A-BB50-2CD2C0BA902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8C0F9-1302-9D49-B3C7-6D3ACD05C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2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C9706-75F0-974D-99C5-9B4518A2093A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B17D8-D702-1C4E-8660-1BA4379E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C5DD-5CAA-1444-8B79-1BF1B92A5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5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1EE05-5B40-654C-A3AD-F1D9A8F4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0FF0A-6E3C-074E-B1A4-AFF01AB70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2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9E0EF-1EF2-E14E-8A0C-CC9B9636F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8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DE31A-FCE9-974E-8109-981998D28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4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3F331-1F7D-7D4E-B1DC-A4571EB70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0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9950-6F57-B346-9AF0-E11B7C912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0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FCD5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F2D7464-8527-4146-BD0F-A4A43885D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6324600"/>
          </a:xfrm>
          <a:prstGeom prst="rect">
            <a:avLst/>
          </a:prstGeom>
          <a:solidFill>
            <a:srgbClr val="001E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1E3C"/>
              </a:solidFill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0" y="84138"/>
            <a:ext cx="9144000" cy="404812"/>
          </a:xfrm>
          <a:prstGeom prst="rect">
            <a:avLst/>
          </a:prstGeom>
          <a:noFill/>
        </p:spPr>
        <p:txBody>
          <a:bodyPr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1E3C"/>
                </a:solidFill>
                <a:latin typeface="Friz Quadrata"/>
                <a:cs typeface="Friz Quadrata"/>
              </a:rPr>
              <a:t>Mount St. Joseph University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41338"/>
            <a:ext cx="9144000" cy="0"/>
          </a:xfrm>
          <a:prstGeom prst="line">
            <a:avLst/>
          </a:prstGeom>
          <a:ln w="381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627813"/>
            <a:ext cx="9144000" cy="0"/>
          </a:xfrm>
          <a:prstGeom prst="line">
            <a:avLst/>
          </a:prstGeom>
          <a:ln w="38100" cmpd="sng">
            <a:solidFill>
              <a:srgbClr val="FCD56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1E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1E3C"/>
              </a:solidFill>
            </a:endParaRPr>
          </a:p>
        </p:txBody>
      </p:sp>
      <p:pic>
        <p:nvPicPr>
          <p:cNvPr id="2050" name="Picture 4" descr="MSJ_Logo_Shield_Vert2_3c_CMYK_whtname_O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666875"/>
            <a:ext cx="34290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Learning 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CD562"/>
                </a:solidFill>
              </a:rPr>
              <a:t>Understand the Value of Being Healthy as a Student Leader</a:t>
            </a:r>
          </a:p>
          <a:p>
            <a:r>
              <a:rPr lang="en-US" sz="2800" dirty="0" smtClean="0">
                <a:solidFill>
                  <a:srgbClr val="FCD562"/>
                </a:solidFill>
              </a:rPr>
              <a:t>Identify Current Stressors</a:t>
            </a:r>
          </a:p>
          <a:p>
            <a:r>
              <a:rPr lang="en-US" sz="2800" dirty="0" smtClean="0">
                <a:solidFill>
                  <a:srgbClr val="FCD562"/>
                </a:solidFill>
              </a:rPr>
              <a:t>Identify Stress Management Techniques</a:t>
            </a:r>
          </a:p>
          <a:p>
            <a:r>
              <a:rPr lang="en-US" sz="2800" dirty="0" smtClean="0">
                <a:solidFill>
                  <a:srgbClr val="FCD562"/>
                </a:solidFill>
              </a:rPr>
              <a:t>Make a Plan to Increase Coping Skills</a:t>
            </a:r>
          </a:p>
        </p:txBody>
      </p:sp>
    </p:spTree>
    <p:extLst>
      <p:ext uri="{BB962C8B-B14F-4D97-AF65-F5344CB8AC3E}">
        <p14:creationId xmlns:p14="http://schemas.microsoft.com/office/powerpoint/2010/main" val="422957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CD562"/>
                </a:solidFill>
              </a:rPr>
              <a:t>Quietly/silently create your own list</a:t>
            </a:r>
          </a:p>
          <a:p>
            <a:pPr lvl="1"/>
            <a:r>
              <a:rPr lang="en-US" sz="2400" dirty="0" smtClean="0">
                <a:solidFill>
                  <a:srgbClr val="FCD562"/>
                </a:solidFill>
              </a:rPr>
              <a:t>Identify the main stressors in your life</a:t>
            </a:r>
          </a:p>
          <a:p>
            <a:pPr lvl="1"/>
            <a:r>
              <a:rPr lang="en-US" sz="2400" dirty="0" smtClean="0">
                <a:solidFill>
                  <a:srgbClr val="FCD562"/>
                </a:solidFill>
              </a:rPr>
              <a:t>What makes each of these items stressful</a:t>
            </a:r>
          </a:p>
          <a:p>
            <a:pPr lvl="1"/>
            <a:r>
              <a:rPr lang="en-US" sz="2400" dirty="0" smtClean="0">
                <a:solidFill>
                  <a:srgbClr val="FCD562"/>
                </a:solidFill>
              </a:rPr>
              <a:t>Generate a list of stress management activities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FCD56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378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2895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altLang="en-US" sz="3200" dirty="0" smtClean="0">
                <a:solidFill>
                  <a:srgbClr val="FFC000"/>
                </a:solidFill>
                <a:latin typeface="Adobe Garamond Pro" pitchFamily="18" charset="0"/>
                <a:ea typeface="Adobe Gothic Std B" pitchFamily="34" charset="-128"/>
              </a:rPr>
              <a:t>Students and stress</a:t>
            </a:r>
          </a:p>
          <a:p>
            <a:pPr marL="0" indent="0" algn="ctr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altLang="en-US" sz="3200" dirty="0" smtClean="0">
                <a:solidFill>
                  <a:srgbClr val="FFC000"/>
                </a:solidFill>
                <a:latin typeface="Adobe Garamond Pro" pitchFamily="18" charset="0"/>
                <a:ea typeface="Adobe Gothic Std B" pitchFamily="34" charset="-128"/>
              </a:rPr>
              <a:t>Student leaders and stress</a:t>
            </a:r>
          </a:p>
          <a:p>
            <a:pPr marL="0" indent="0" algn="ctr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altLang="en-US" sz="3200" dirty="0" smtClean="0">
                <a:solidFill>
                  <a:srgbClr val="FFC000"/>
                </a:solidFill>
                <a:latin typeface="Adobe Garamond Pro" pitchFamily="18" charset="0"/>
                <a:ea typeface="Adobe Gothic Std B" pitchFamily="34" charset="-128"/>
              </a:rPr>
              <a:t>Healthy stress and balanced living</a:t>
            </a:r>
          </a:p>
          <a:p>
            <a:pPr marL="0" indent="0" algn="ctr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altLang="en-US" sz="3200" dirty="0" smtClean="0">
                <a:solidFill>
                  <a:srgbClr val="FFC000"/>
                </a:solidFill>
                <a:latin typeface="Adobe Garamond Pro" pitchFamily="18" charset="0"/>
                <a:ea typeface="Adobe Gothic Std B" pitchFamily="34" charset="-128"/>
              </a:rPr>
              <a:t>Alleviating stress and finding balance</a:t>
            </a:r>
            <a:endParaRPr lang="en-US" altLang="en-US" b="1" dirty="0">
              <a:solidFill>
                <a:srgbClr val="FFC000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endParaRPr lang="en-US" altLang="en-US" sz="3200" dirty="0">
              <a:solidFill>
                <a:srgbClr val="FFC000"/>
              </a:solidFill>
              <a:latin typeface="Adobe Garamond Pro" pitchFamily="18" charset="0"/>
              <a:ea typeface="Adobe Gothic Std B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153400" cy="12017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rgbClr val="FFC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Life is Stressful</a:t>
            </a:r>
          </a:p>
        </p:txBody>
      </p:sp>
      <p:sp>
        <p:nvSpPr>
          <p:cNvPr id="12292" name="Rectangle 3"/>
          <p:cNvSpPr txBox="1">
            <a:spLocks noChangeArrowheads="1"/>
          </p:cNvSpPr>
          <p:nvPr/>
        </p:nvSpPr>
        <p:spPr bwMode="auto">
          <a:xfrm>
            <a:off x="571500" y="5257800"/>
            <a:ext cx="81534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u="sng" dirty="0" smtClean="0">
                <a:solidFill>
                  <a:srgbClr val="FFC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Developing long-term</a:t>
            </a:r>
            <a:r>
              <a:rPr lang="en-US" altLang="en-US" sz="3600" b="1" dirty="0" smtClean="0">
                <a:solidFill>
                  <a:srgbClr val="FFC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</a:t>
            </a:r>
            <a:r>
              <a:rPr lang="en-US" altLang="en-US" sz="2800" b="1" dirty="0" smtClean="0">
                <a:solidFill>
                  <a:srgbClr val="FFC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stress management and coping skills.</a:t>
            </a:r>
            <a:endParaRPr lang="en-US" altLang="en-US" sz="2800" b="1" dirty="0">
              <a:solidFill>
                <a:srgbClr val="FFC00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51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2362200" y="784225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FFC000"/>
                </a:solidFill>
                <a:latin typeface="Arial" panose="020B0604020202020204" pitchFamily="34" charset="0"/>
              </a:rPr>
              <a:t>Stress</a:t>
            </a:r>
            <a:endParaRPr lang="en-US" altLang="en-US" sz="3200" dirty="0">
              <a:solidFill>
                <a:srgbClr val="FFC000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629400" y="533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  <a:endParaRPr lang="en-US" altLang="en-US" sz="240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762000" y="1600200"/>
            <a:ext cx="777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90600" y="1905000"/>
            <a:ext cx="7696200" cy="591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What is the cause of the stress</a:t>
            </a:r>
            <a:r>
              <a:rPr lang="en-US" altLang="en-US" dirty="0">
                <a:solidFill>
                  <a:srgbClr val="FFC000"/>
                </a:solidFill>
                <a:latin typeface="+mn-lt"/>
              </a:rPr>
              <a:t>?</a:t>
            </a: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	Short term techniques: </a:t>
            </a:r>
          </a:p>
          <a:p>
            <a:pPr marL="1200150" lvl="1" indent="-4572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confront the problem and make a plan</a:t>
            </a:r>
          </a:p>
          <a:p>
            <a:pPr marL="1200150" lvl="1" indent="-4572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Talk through it with someone</a:t>
            </a:r>
          </a:p>
          <a:p>
            <a:pPr lvl="1" indent="0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Managing stress in our lives: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Relaxation exercises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Get away from it for a while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Don’t add to it with poor health decisions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Ask for help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Create a less stressful environment</a:t>
            </a:r>
          </a:p>
          <a:p>
            <a:pPr marL="3429000" lvl="6" indent="-4572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 smtClean="0">
              <a:solidFill>
                <a:srgbClr val="FFC000"/>
              </a:solidFill>
              <a:latin typeface="+mn-lt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en-US" dirty="0" smtClean="0">
              <a:solidFill>
                <a:srgbClr val="FFC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sz="1200" dirty="0" smtClean="0">
                <a:solidFill>
                  <a:srgbClr val="0000FF"/>
                </a:solidFill>
              </a:rPr>
              <a:t>  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7894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2362200" y="784225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FFC000"/>
                </a:solidFill>
                <a:latin typeface="Arial" panose="020B0604020202020204" pitchFamily="34" charset="0"/>
              </a:rPr>
              <a:t>Time Management</a:t>
            </a:r>
            <a:endParaRPr lang="en-US" altLang="en-US" sz="3200" dirty="0">
              <a:solidFill>
                <a:srgbClr val="FFC000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629400" y="533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  <a:endParaRPr lang="en-US" altLang="en-US" sz="240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762000" y="1600200"/>
            <a:ext cx="777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90600" y="1905000"/>
            <a:ext cx="7696200" cy="453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What are my peak work hours, attention span, eating and sleeping habits, my own limitations?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Organize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Prioritize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Schedule and plan for reasonable down time and pop ups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If you can’t get things done after sticking to this for a week or so then consider less items on to-do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	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sz="3200" dirty="0" smtClean="0">
                <a:solidFill>
                  <a:schemeClr val="bg1">
                    <a:lumMod val="95000"/>
                  </a:schemeClr>
                </a:solidFill>
              </a:rPr>
              <a:t>How do you manage your time?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sz="1200" dirty="0" smtClean="0">
                <a:solidFill>
                  <a:srgbClr val="0000FF"/>
                </a:solidFill>
              </a:rPr>
              <a:t>  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7934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2362200" y="784225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 smtClean="0">
                <a:solidFill>
                  <a:srgbClr val="FFC000"/>
                </a:solidFill>
              </a:rPr>
              <a:t>Coping Skills and Stress</a:t>
            </a:r>
            <a:endParaRPr lang="en-US" altLang="en-US" sz="3200" dirty="0">
              <a:solidFill>
                <a:srgbClr val="FFC000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629400" y="533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  <a:endParaRPr lang="en-US" altLang="en-US" sz="240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762000" y="1600200"/>
            <a:ext cx="777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90600" y="1905000"/>
            <a:ext cx="7696200" cy="416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Change the Scene (Environment and the way you relate to others)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Change your Mindset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Organize yourself and the way you spend your time and energy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/>
              <a:buChar char="•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Self regulate your commitments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Set goals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Say yes and invest in commitments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n-US" altLang="en-US" dirty="0" smtClean="0">
                <a:solidFill>
                  <a:srgbClr val="FFC000"/>
                </a:solidFill>
                <a:latin typeface="+mn-lt"/>
              </a:rPr>
              <a:t>Control your time and manage the pace in which you live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dirty="0" smtClean="0">
                <a:solidFill>
                  <a:srgbClr val="FCD562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Build your strength and stamina to withstand pressures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8858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</p:bldLst>
  </p:timing>
</p:sld>
</file>

<file path=ppt/theme/theme1.xml><?xml version="1.0" encoding="utf-8"?>
<a:theme xmlns:a="http://schemas.openxmlformats.org/drawingml/2006/main" name="University template 2 -Cati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University PowerPoint template 2.potx [Read-Only]" id="{E00F907D-6798-4A75-BBC6-7C140E80D939}" vid="{AAC34CE4-36CE-406A-9FA0-14FAB9CF4ED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University PowerPoint template 2.potx [Read-Only]" id="{E00F907D-6798-4A75-BBC6-7C140E80D939}" vid="{45D85048-7630-43EF-A3E7-FF87B944660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Wellness Center Orientation 2015</Template>
  <TotalTime>352</TotalTime>
  <Words>211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University template 2 -Catie</vt:lpstr>
      <vt:lpstr>Custom Design</vt:lpstr>
      <vt:lpstr>PowerPoint Presentation</vt:lpstr>
      <vt:lpstr>Learning Objectives</vt:lpstr>
      <vt:lpstr>Activity</vt:lpstr>
      <vt:lpstr>Life is Stressful</vt:lpstr>
      <vt:lpstr>PowerPoint Presentation</vt:lpstr>
      <vt:lpstr>PowerPoint Presentation</vt:lpstr>
      <vt:lpstr>PowerPoint Presentation</vt:lpstr>
    </vt:vector>
  </TitlesOfParts>
  <Company>College of Mount St. Joseph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Schwaiger, Patsy</dc:creator>
  <cp:lastModifiedBy>ShaunaMarieC83</cp:lastModifiedBy>
  <cp:revision>16</cp:revision>
  <dcterms:created xsi:type="dcterms:W3CDTF">2015-07-21T13:39:25Z</dcterms:created>
  <dcterms:modified xsi:type="dcterms:W3CDTF">2019-01-16T18:14:59Z</dcterms:modified>
</cp:coreProperties>
</file>