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58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9" autoAdjust="0"/>
    <p:restoredTop sz="94660"/>
  </p:normalViewPr>
  <p:slideViewPr>
    <p:cSldViewPr snapToGrid="0">
      <p:cViewPr>
        <p:scale>
          <a:sx n="107" d="100"/>
          <a:sy n="107" d="100"/>
        </p:scale>
        <p:origin x="-102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0A6E-7AB1-4924-94DC-8F33CF250069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2B08E-15DB-4926-BF7F-4858D914B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181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0A6E-7AB1-4924-94DC-8F33CF250069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2B08E-15DB-4926-BF7F-4858D914B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53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0A6E-7AB1-4924-94DC-8F33CF250069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2B08E-15DB-4926-BF7F-4858D914B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341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0A6E-7AB1-4924-94DC-8F33CF250069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2B08E-15DB-4926-BF7F-4858D914BDB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4948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0A6E-7AB1-4924-94DC-8F33CF250069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2B08E-15DB-4926-BF7F-4858D914B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867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0A6E-7AB1-4924-94DC-8F33CF250069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2B08E-15DB-4926-BF7F-4858D914B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9634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0A6E-7AB1-4924-94DC-8F33CF250069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2B08E-15DB-4926-BF7F-4858D914B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4288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0A6E-7AB1-4924-94DC-8F33CF250069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2B08E-15DB-4926-BF7F-4858D914B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0292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0A6E-7AB1-4924-94DC-8F33CF250069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2B08E-15DB-4926-BF7F-4858D914B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160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0A6E-7AB1-4924-94DC-8F33CF250069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2B08E-15DB-4926-BF7F-4858D914B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02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0A6E-7AB1-4924-94DC-8F33CF250069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2B08E-15DB-4926-BF7F-4858D914B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713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0A6E-7AB1-4924-94DC-8F33CF250069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2B08E-15DB-4926-BF7F-4858D914B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058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0A6E-7AB1-4924-94DC-8F33CF250069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2B08E-15DB-4926-BF7F-4858D914B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097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0A6E-7AB1-4924-94DC-8F33CF250069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2B08E-15DB-4926-BF7F-4858D914B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68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0A6E-7AB1-4924-94DC-8F33CF250069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2B08E-15DB-4926-BF7F-4858D914B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629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0A6E-7AB1-4924-94DC-8F33CF250069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2B08E-15DB-4926-BF7F-4858D914B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377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0A6E-7AB1-4924-94DC-8F33CF250069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2B08E-15DB-4926-BF7F-4858D914B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35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8420A6E-7AB1-4924-94DC-8F33CF250069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2B08E-15DB-4926-BF7F-4858D914B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0306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Recruitment and Retention </a:t>
            </a:r>
            <a:br>
              <a:rPr lang="en-US" dirty="0" smtClean="0"/>
            </a:br>
            <a:r>
              <a:rPr lang="en-US" dirty="0"/>
              <a:t>f</a:t>
            </a:r>
            <a:r>
              <a:rPr lang="en-US" dirty="0" smtClean="0"/>
              <a:t>or Student Organizations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Kelly Burger</a:t>
            </a:r>
          </a:p>
          <a:p>
            <a:r>
              <a:rPr lang="en-US" dirty="0" smtClean="0"/>
              <a:t>Kayla Thieman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96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Welcoming atmosphere</a:t>
            </a:r>
          </a:p>
          <a:p>
            <a:r>
              <a:rPr lang="en-US" dirty="0" smtClean="0"/>
              <a:t>Inclusion </a:t>
            </a:r>
          </a:p>
          <a:p>
            <a:r>
              <a:rPr lang="en-US" dirty="0" smtClean="0"/>
              <a:t>Progression of challenge and 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276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Retention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542197"/>
            <a:ext cx="10995429" cy="5117909"/>
          </a:xfrm>
        </p:spPr>
        <p:txBody>
          <a:bodyPr>
            <a:noAutofit/>
          </a:bodyPr>
          <a:lstStyle/>
          <a:p>
            <a:r>
              <a:rPr lang="en-US" dirty="0" smtClean="0"/>
              <a:t> Be sure you are taking steps to keep your new members involved and invested in your student organization </a:t>
            </a:r>
          </a:p>
          <a:p>
            <a:pPr lvl="1"/>
            <a:r>
              <a:rPr lang="en-US" sz="2000" dirty="0" smtClean="0"/>
              <a:t>All kinds of people are needed to have a strong organization</a:t>
            </a:r>
          </a:p>
          <a:p>
            <a:pPr lvl="1"/>
            <a:r>
              <a:rPr lang="en-US" sz="2000" dirty="0" smtClean="0"/>
              <a:t>Do not discount members who seem to be only social butterflies. They are fulfilling a vital role in your student organization. </a:t>
            </a:r>
          </a:p>
          <a:p>
            <a:r>
              <a:rPr lang="en-US" dirty="0" smtClean="0"/>
              <a:t>The key is to find a balance between those that are very task oriented and those that are more process oriented </a:t>
            </a:r>
          </a:p>
          <a:p>
            <a:r>
              <a:rPr lang="en-US" dirty="0" smtClean="0"/>
              <a:t>Having an agenda will help your student organization find this balance</a:t>
            </a:r>
          </a:p>
          <a:p>
            <a:pPr lvl="1"/>
            <a:r>
              <a:rPr lang="en-US" sz="2000" dirty="0" smtClean="0"/>
              <a:t>Agendas indicate to all members what needs to be discussed at what time and when it is appropriate to have fun </a:t>
            </a:r>
          </a:p>
          <a:p>
            <a:r>
              <a:rPr lang="en-US" dirty="0" smtClean="0"/>
              <a:t>Remember that your student organization is only as strong as its weakest link</a:t>
            </a:r>
          </a:p>
          <a:p>
            <a:pPr lvl="1"/>
            <a:r>
              <a:rPr lang="en-US" sz="2000" dirty="0" smtClean="0"/>
              <a:t> If you have members that seem to be doing nothing but taking up space, ask them why they joined and what they want out of the student organization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0256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Recruitment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1853248"/>
            <a:ext cx="8946541" cy="4195481"/>
          </a:xfrm>
        </p:spPr>
        <p:txBody>
          <a:bodyPr/>
          <a:lstStyle/>
          <a:p>
            <a:r>
              <a:rPr lang="en-US" dirty="0" smtClean="0"/>
              <a:t>Invite students to come to info session</a:t>
            </a:r>
          </a:p>
          <a:p>
            <a:r>
              <a:rPr lang="en-US" dirty="0" smtClean="0"/>
              <a:t>Get to know what individuals are interested in</a:t>
            </a:r>
          </a:p>
          <a:p>
            <a:r>
              <a:rPr lang="en-US" dirty="0" smtClean="0"/>
              <a:t>Quality over quantity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877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Major Reasons Why Students Join a Club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Desire to get involved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Desire to meet people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Desire to develop leadership skills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Belief in a cause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349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Desire to Get Involved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1582271"/>
            <a:ext cx="8946541" cy="4805082"/>
          </a:xfrm>
        </p:spPr>
        <p:txBody>
          <a:bodyPr>
            <a:normAutofit/>
          </a:bodyPr>
          <a:lstStyle/>
          <a:p>
            <a:r>
              <a:rPr lang="en-US" dirty="0" smtClean="0"/>
              <a:t>Most common reason people join student organizations</a:t>
            </a:r>
          </a:p>
          <a:p>
            <a:r>
              <a:rPr lang="en-US" dirty="0" smtClean="0"/>
              <a:t>You need to be able to explain what involvement opportunities your organization provides </a:t>
            </a:r>
          </a:p>
          <a:p>
            <a:r>
              <a:rPr lang="en-US" dirty="0" smtClean="0"/>
              <a:t>Helpful to have a flyer which lists many of the programs, events, service activities, and social aspects</a:t>
            </a:r>
          </a:p>
          <a:p>
            <a:r>
              <a:rPr lang="en-US" dirty="0" smtClean="0"/>
              <a:t>The list of activities will show prospective members that your organization will help them get connected. </a:t>
            </a:r>
          </a:p>
          <a:p>
            <a:r>
              <a:rPr lang="en-US" dirty="0" smtClean="0"/>
              <a:t>Once recruited, get these members involved in the planning of an upcoming event</a:t>
            </a:r>
          </a:p>
          <a:p>
            <a:r>
              <a:rPr lang="en-US" dirty="0" smtClean="0"/>
              <a:t>Talk to your new members about their skills, interests, and previous experiences</a:t>
            </a:r>
          </a:p>
          <a:p>
            <a:r>
              <a:rPr lang="en-US" dirty="0" smtClean="0"/>
              <a:t>Assign new members tasks that are well within their skill level</a:t>
            </a:r>
          </a:p>
        </p:txBody>
      </p:sp>
    </p:spTree>
    <p:extLst>
      <p:ext uri="{BB962C8B-B14F-4D97-AF65-F5344CB8AC3E}">
        <p14:creationId xmlns:p14="http://schemas.microsoft.com/office/powerpoint/2010/main" val="3585585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Desire to Meet People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1853248"/>
            <a:ext cx="8946541" cy="419548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</a:t>
            </a:r>
            <a:r>
              <a:rPr lang="en-US" dirty="0" smtClean="0"/>
              <a:t>any people join student organizations to make new friends, to feel a sense of belonging</a:t>
            </a:r>
          </a:p>
          <a:p>
            <a:r>
              <a:rPr lang="en-US" dirty="0" smtClean="0"/>
              <a:t>During the recruitment process make them feel comfortable and valued – assure them that your student organization wants them to join </a:t>
            </a:r>
          </a:p>
          <a:p>
            <a:r>
              <a:rPr lang="en-US" dirty="0" smtClean="0"/>
              <a:t>Be sure to address new members by name, this makes them feel valued</a:t>
            </a:r>
          </a:p>
          <a:p>
            <a:r>
              <a:rPr lang="en-US" dirty="0" smtClean="0"/>
              <a:t>Every time a new member joins it is important to have everyone introduce themselves </a:t>
            </a:r>
          </a:p>
          <a:p>
            <a:r>
              <a:rPr lang="en-US" dirty="0" smtClean="0"/>
              <a:t>Icebreakers and team builders are a good way to help new members feel connected</a:t>
            </a:r>
          </a:p>
          <a:p>
            <a:r>
              <a:rPr lang="en-US" dirty="0" smtClean="0"/>
              <a:t>Have a short icebreaker at the beginning or end of every meeting </a:t>
            </a:r>
          </a:p>
          <a:p>
            <a:r>
              <a:rPr lang="en-US" dirty="0" smtClean="0"/>
              <a:t>This keeps the student organization fun and interesting for those who are seeking social contact.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064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Desire to Develop Leadership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1853248"/>
            <a:ext cx="8946541" cy="419548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Some students want to be a student leader or because they think it will look good on their resumes</a:t>
            </a:r>
          </a:p>
          <a:p>
            <a:r>
              <a:rPr lang="en-US" dirty="0" smtClean="0"/>
              <a:t>They need to be assured that there are opportunities to chair committees or hold positions within the student organization</a:t>
            </a:r>
          </a:p>
          <a:p>
            <a:r>
              <a:rPr lang="en-US" dirty="0" smtClean="0"/>
              <a:t>Once recruited, these members need to feel that the student organization is accomplishing something</a:t>
            </a:r>
          </a:p>
          <a:p>
            <a:r>
              <a:rPr lang="en-US" dirty="0" smtClean="0"/>
              <a:t>For these members it is important to have well-organized meetings with agendas so that they can visually see what is being accomplished and decided</a:t>
            </a:r>
          </a:p>
          <a:p>
            <a:r>
              <a:rPr lang="en-US" dirty="0"/>
              <a:t>I</a:t>
            </a:r>
            <a:r>
              <a:rPr lang="en-US" dirty="0" smtClean="0"/>
              <a:t>mmediately get these members involved in the planning of an upcoming event</a:t>
            </a:r>
          </a:p>
          <a:p>
            <a:r>
              <a:rPr lang="en-US" dirty="0" smtClean="0"/>
              <a:t>Make them feel valued by the organization – give them feedback that you are glad they joined your student organization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087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Belief in a Cause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1853248"/>
            <a:ext cx="8946541" cy="419548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Some people join because they feel strongly about the purpose of the student organization</a:t>
            </a:r>
          </a:p>
          <a:p>
            <a:r>
              <a:rPr lang="en-US" dirty="0" smtClean="0"/>
              <a:t>For these prospective members it is important to explain clearly the mission and goals of your student organization </a:t>
            </a:r>
          </a:p>
          <a:p>
            <a:r>
              <a:rPr lang="en-US" dirty="0" smtClean="0"/>
              <a:t>It is helpful to have a flyer that describes the purpose of the student organization and the activities that you engage in to support the purpose</a:t>
            </a:r>
          </a:p>
          <a:p>
            <a:r>
              <a:rPr lang="en-US" dirty="0" smtClean="0"/>
              <a:t>Once recruited, these members need to feel the student organization is living up to the mission and purpose of the organization </a:t>
            </a:r>
          </a:p>
          <a:p>
            <a:r>
              <a:rPr lang="en-US" dirty="0" smtClean="0"/>
              <a:t>Reviewing the mission and goals of the student organization is helpful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796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Recruitment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853248"/>
            <a:ext cx="10072048" cy="3370996"/>
          </a:xfrm>
        </p:spPr>
        <p:txBody>
          <a:bodyPr>
            <a:noAutofit/>
          </a:bodyPr>
          <a:lstStyle/>
          <a:p>
            <a:r>
              <a:rPr lang="en-US" dirty="0" smtClean="0"/>
              <a:t>Talk to your friends or people you believe would be interested in the activities of your student organization</a:t>
            </a:r>
          </a:p>
          <a:p>
            <a:r>
              <a:rPr lang="en-US" dirty="0" smtClean="0"/>
              <a:t>Send out general notices, brochures, and flyers requesting that students sign-up to join your organization. Keep notices short and appealing</a:t>
            </a:r>
          </a:p>
          <a:p>
            <a:r>
              <a:rPr lang="en-US" dirty="0" smtClean="0"/>
              <a:t>Have each existing member responsible for bringing one new member to the next meeting.</a:t>
            </a:r>
          </a:p>
          <a:p>
            <a:r>
              <a:rPr lang="en-US" smtClean="0"/>
              <a:t>Ask RAs </a:t>
            </a:r>
            <a:r>
              <a:rPr lang="en-US" dirty="0" smtClean="0"/>
              <a:t>and other student employees if they know of students who may be interested in joining your student organization</a:t>
            </a:r>
          </a:p>
        </p:txBody>
      </p:sp>
    </p:spTree>
    <p:extLst>
      <p:ext uri="{BB962C8B-B14F-4D97-AF65-F5344CB8AC3E}">
        <p14:creationId xmlns:p14="http://schemas.microsoft.com/office/powerpoint/2010/main" val="672294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Recruitment Ideas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853248"/>
            <a:ext cx="10003810" cy="3411940"/>
          </a:xfrm>
        </p:spPr>
        <p:txBody>
          <a:bodyPr>
            <a:noAutofit/>
          </a:bodyPr>
          <a:lstStyle/>
          <a:p>
            <a:r>
              <a:rPr lang="en-US" dirty="0" smtClean="0"/>
              <a:t>Participate in Student Organizations Showcases and the Fair in the fall. Fairs are an excellent way to promote your student organization. </a:t>
            </a:r>
          </a:p>
          <a:p>
            <a:r>
              <a:rPr lang="en-US" dirty="0" smtClean="0"/>
              <a:t>If your student organization relates directly to a specific major, talk with people in your core classes and invite them to your meetings and events</a:t>
            </a:r>
          </a:p>
          <a:p>
            <a:r>
              <a:rPr lang="en-US" dirty="0" smtClean="0"/>
              <a:t>Utilize the privilege of free table space in the Seton Lobby and Classroom Lobby during the busy lunchtime hours to promote your student organization</a:t>
            </a:r>
          </a:p>
          <a:p>
            <a:r>
              <a:rPr lang="en-US" dirty="0" smtClean="0"/>
              <a:t>Host and/or co-host events and activities which are open to students, staff and faculty</a:t>
            </a:r>
          </a:p>
          <a:p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7738431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1081</TotalTime>
  <Words>800</Words>
  <Application>Microsoft Office PowerPoint</Application>
  <PresentationFormat>Custom</PresentationFormat>
  <Paragraphs>64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Ion</vt:lpstr>
      <vt:lpstr>Recruitment and Retention  for Student Organizations</vt:lpstr>
      <vt:lpstr>Recruitment </vt:lpstr>
      <vt:lpstr>Four Major Reasons Why Students Join a Club</vt:lpstr>
      <vt:lpstr>Desire to Get Involved</vt:lpstr>
      <vt:lpstr>Desire to Meet People</vt:lpstr>
      <vt:lpstr>Desire to Develop Leadership Skills</vt:lpstr>
      <vt:lpstr>Belief in a Cause</vt:lpstr>
      <vt:lpstr>Recruitment Ideas</vt:lpstr>
      <vt:lpstr>Recruitment Ideas (continued)</vt:lpstr>
      <vt:lpstr>Retention</vt:lpstr>
      <vt:lpstr>Retention (continued)</vt:lpstr>
    </vt:vector>
  </TitlesOfParts>
  <Company>College of Mount St. Joseph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Recruitment and Retention  For Student Organizations</dc:title>
  <dc:creator>Craig, Stephen</dc:creator>
  <cp:lastModifiedBy>ShaunaMarieC83</cp:lastModifiedBy>
  <cp:revision>14</cp:revision>
  <dcterms:created xsi:type="dcterms:W3CDTF">2015-12-14T15:03:16Z</dcterms:created>
  <dcterms:modified xsi:type="dcterms:W3CDTF">2019-01-16T18:04:55Z</dcterms:modified>
</cp:coreProperties>
</file>