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7010400" cy="92964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689" autoAdjust="0"/>
  </p:normalViewPr>
  <p:slideViewPr>
    <p:cSldViewPr>
      <p:cViewPr varScale="1">
        <p:scale>
          <a:sx n="82" d="100"/>
          <a:sy n="82" d="100"/>
        </p:scale>
        <p:origin x="-8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80B8-0E5D-4164-8656-FF0C6F2CC243}" type="datetimeFigureOut">
              <a:rPr lang="en-US" smtClean="0"/>
              <a:pPr/>
              <a:t>7/7/2010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7AE2-0D0E-41D2-8743-D2C1C92FA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80B8-0E5D-4164-8656-FF0C6F2CC243}" type="datetimeFigureOut">
              <a:rPr lang="en-US" smtClean="0"/>
              <a:pPr/>
              <a:t>7/7/2010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7AE2-0D0E-41D2-8743-D2C1C92FA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80B8-0E5D-4164-8656-FF0C6F2CC243}" type="datetimeFigureOut">
              <a:rPr lang="en-US" smtClean="0"/>
              <a:pPr/>
              <a:t>7/7/2010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7AE2-0D0E-41D2-8743-D2C1C92FA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80B8-0E5D-4164-8656-FF0C6F2CC243}" type="datetimeFigureOut">
              <a:rPr lang="en-US" smtClean="0"/>
              <a:pPr/>
              <a:t>7/7/2010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7AE2-0D0E-41D2-8743-D2C1C92FA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80B8-0E5D-4164-8656-FF0C6F2CC243}" type="datetimeFigureOut">
              <a:rPr lang="en-US" smtClean="0"/>
              <a:pPr/>
              <a:t>7/7/2010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7AE2-0D0E-41D2-8743-D2C1C92FA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80B8-0E5D-4164-8656-FF0C6F2CC243}" type="datetimeFigureOut">
              <a:rPr lang="en-US" smtClean="0"/>
              <a:pPr/>
              <a:t>7/7/2010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7AE2-0D0E-41D2-8743-D2C1C92FA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80B8-0E5D-4164-8656-FF0C6F2CC243}" type="datetimeFigureOut">
              <a:rPr lang="en-US" smtClean="0"/>
              <a:pPr/>
              <a:t>7/7/2010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7AE2-0D0E-41D2-8743-D2C1C92FA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80B8-0E5D-4164-8656-FF0C6F2CC243}" type="datetimeFigureOut">
              <a:rPr lang="en-US" smtClean="0"/>
              <a:pPr/>
              <a:t>7/7/2010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7AE2-0D0E-41D2-8743-D2C1C92FA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80B8-0E5D-4164-8656-FF0C6F2CC243}" type="datetimeFigureOut">
              <a:rPr lang="en-US" smtClean="0"/>
              <a:pPr/>
              <a:t>7/7/2010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7AE2-0D0E-41D2-8743-D2C1C92FA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80B8-0E5D-4164-8656-FF0C6F2CC243}" type="datetimeFigureOut">
              <a:rPr lang="en-US" smtClean="0"/>
              <a:pPr/>
              <a:t>7/7/2010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7AE2-0D0E-41D2-8743-D2C1C92FA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80B8-0E5D-4164-8656-FF0C6F2CC243}" type="datetimeFigureOut">
              <a:rPr lang="en-US" smtClean="0"/>
              <a:pPr/>
              <a:t>7/7/2010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7AE2-0D0E-41D2-8743-D2C1C92FA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F80B8-0E5D-4164-8656-FF0C6F2CC243}" type="datetimeFigureOut">
              <a:rPr lang="en-US" smtClean="0"/>
              <a:pPr/>
              <a:t>7/7/2010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E7AE2-0D0E-41D2-8743-D2C1C92FA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SGA Photo Album</a:t>
            </a:r>
            <a:br>
              <a:rPr lang="en-US" dirty="0" smtClean="0"/>
            </a:br>
            <a:r>
              <a:rPr lang="en-US" dirty="0" smtClean="0"/>
              <a:t>Fall 2009 Events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Club Leaders Training Retreat – July</a:t>
            </a:r>
          </a:p>
          <a:p>
            <a:r>
              <a:rPr lang="en-US" sz="2000" dirty="0" smtClean="0"/>
              <a:t>Food Bank Carnival – August</a:t>
            </a:r>
          </a:p>
          <a:p>
            <a:r>
              <a:rPr lang="en-US" sz="2000" dirty="0" smtClean="0"/>
              <a:t>Pizza Day Fundraiser for Food Bank – September</a:t>
            </a:r>
          </a:p>
          <a:p>
            <a:r>
              <a:rPr lang="en-US" sz="2000" dirty="0" smtClean="0"/>
              <a:t>Battle of the Bands Fundraiser – September</a:t>
            </a:r>
          </a:p>
          <a:p>
            <a:r>
              <a:rPr lang="en-US" sz="2000" dirty="0" smtClean="0"/>
              <a:t>Hunger Symposium Presentation on Home Canning – October</a:t>
            </a:r>
          </a:p>
          <a:p>
            <a:r>
              <a:rPr lang="en-US" sz="2000" dirty="0" smtClean="0"/>
              <a:t>Ben Jealous Presentation/ Banquet – October</a:t>
            </a:r>
          </a:p>
          <a:p>
            <a:r>
              <a:rPr lang="en-US" sz="2000" dirty="0" smtClean="0"/>
              <a:t>VCCS Student Leadership Conference in Roanoke- November</a:t>
            </a:r>
          </a:p>
          <a:p>
            <a:r>
              <a:rPr lang="en-US" sz="2000" dirty="0" smtClean="0"/>
              <a:t>Club Advisors Appreciation Luncheon – November </a:t>
            </a:r>
          </a:p>
          <a:p>
            <a:endParaRPr lang="en-US" sz="2000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3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320040"/>
            <a:ext cx="829056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3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320040"/>
            <a:ext cx="829056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Battle of the Bands Fundraiser</a:t>
            </a:r>
            <a:endParaRPr lang="en-US" dirty="0"/>
          </a:p>
        </p:txBody>
      </p:sp>
      <p:pic>
        <p:nvPicPr>
          <p:cNvPr id="4" name="Picture 3" descr="IMG_24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1295400"/>
            <a:ext cx="8290560" cy="52425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4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320040"/>
            <a:ext cx="829056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4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320040"/>
            <a:ext cx="829056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Hunger Symposium Presentation on Canning</a:t>
            </a:r>
            <a:endParaRPr lang="en-US" dirty="0"/>
          </a:p>
        </p:txBody>
      </p:sp>
      <p:pic>
        <p:nvPicPr>
          <p:cNvPr id="4" name="Picture 3" descr="IMG_24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1600200"/>
            <a:ext cx="8290560" cy="49377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4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320040"/>
            <a:ext cx="829056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 Jealous Event</a:t>
            </a:r>
            <a:endParaRPr lang="en-US" dirty="0"/>
          </a:p>
        </p:txBody>
      </p:sp>
      <p:pic>
        <p:nvPicPr>
          <p:cNvPr id="4" name="Picture 3" descr="IMG_24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1447800"/>
            <a:ext cx="8290560" cy="50901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5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320040"/>
            <a:ext cx="829056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4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320040"/>
            <a:ext cx="829056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Club Leaders Training Retreat</a:t>
            </a:r>
            <a:endParaRPr lang="en-US" dirty="0"/>
          </a:p>
        </p:txBody>
      </p:sp>
      <p:pic>
        <p:nvPicPr>
          <p:cNvPr id="7" name="Content Placeholder 6" descr="IMG_230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600200"/>
            <a:ext cx="7315199" cy="4525963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320040"/>
            <a:ext cx="829056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4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4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VCCS Student Leadership Conference</a:t>
            </a:r>
            <a:endParaRPr lang="en-US" dirty="0"/>
          </a:p>
        </p:txBody>
      </p:sp>
      <p:pic>
        <p:nvPicPr>
          <p:cNvPr id="4" name="Picture 3" descr="IMG_25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1524000"/>
            <a:ext cx="8290560" cy="501396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5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320040"/>
            <a:ext cx="829056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5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5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320040"/>
            <a:ext cx="829056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Club Advisors Appreciation Luncheon</a:t>
            </a:r>
            <a:endParaRPr lang="en-US" dirty="0"/>
          </a:p>
        </p:txBody>
      </p:sp>
      <p:pic>
        <p:nvPicPr>
          <p:cNvPr id="4" name="Picture 3" descr="IMG_25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1371600"/>
            <a:ext cx="8290560" cy="516636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5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320040"/>
            <a:ext cx="829056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5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320040"/>
            <a:ext cx="829056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320040"/>
            <a:ext cx="829056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5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320040"/>
            <a:ext cx="829056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Fundraiser for Haiti Relief Fund</a:t>
            </a:r>
            <a:endParaRPr lang="en-US" dirty="0"/>
          </a:p>
        </p:txBody>
      </p:sp>
      <p:pic>
        <p:nvPicPr>
          <p:cNvPr id="4" name="Picture 3" descr="IMG_26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1295400"/>
            <a:ext cx="8290560" cy="524256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6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320040"/>
            <a:ext cx="829056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33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34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3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320040"/>
            <a:ext cx="829056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Bank Carnival</a:t>
            </a:r>
            <a:endParaRPr lang="en-US" dirty="0"/>
          </a:p>
        </p:txBody>
      </p:sp>
      <p:pic>
        <p:nvPicPr>
          <p:cNvPr id="4" name="Picture 3" descr="IMG_23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1447800"/>
            <a:ext cx="8290560" cy="50901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3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320040"/>
            <a:ext cx="829056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3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320040"/>
            <a:ext cx="829056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3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Pizza Day Fundraiser for Food Bank</a:t>
            </a:r>
            <a:endParaRPr lang="en-US" dirty="0"/>
          </a:p>
        </p:txBody>
      </p:sp>
      <p:pic>
        <p:nvPicPr>
          <p:cNvPr id="4" name="Picture 3" descr="IMG_23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" y="1371600"/>
            <a:ext cx="8290560" cy="51663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96</Words>
  <Application>Microsoft Office PowerPoint</Application>
  <PresentationFormat>On-screen Show (4:3)</PresentationFormat>
  <Paragraphs>18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SGA Photo Album Fall 2009 Events</vt:lpstr>
      <vt:lpstr>Club Leaders Training Retreat</vt:lpstr>
      <vt:lpstr>Slide 3</vt:lpstr>
      <vt:lpstr>Slide 4</vt:lpstr>
      <vt:lpstr>Food Bank Carnival</vt:lpstr>
      <vt:lpstr>Slide 6</vt:lpstr>
      <vt:lpstr>Slide 7</vt:lpstr>
      <vt:lpstr>Slide 8</vt:lpstr>
      <vt:lpstr>Pizza Day Fundraiser for Food Bank</vt:lpstr>
      <vt:lpstr>Slide 10</vt:lpstr>
      <vt:lpstr>Slide 11</vt:lpstr>
      <vt:lpstr>Battle of the Bands Fundraiser</vt:lpstr>
      <vt:lpstr>Slide 13</vt:lpstr>
      <vt:lpstr>Slide 14</vt:lpstr>
      <vt:lpstr>Hunger Symposium Presentation on Canning</vt:lpstr>
      <vt:lpstr>Slide 16</vt:lpstr>
      <vt:lpstr>Ben Jealous Event</vt:lpstr>
      <vt:lpstr>Slide 18</vt:lpstr>
      <vt:lpstr>Slide 19</vt:lpstr>
      <vt:lpstr>Slide 20</vt:lpstr>
      <vt:lpstr>Slide 21</vt:lpstr>
      <vt:lpstr>Slide 22</vt:lpstr>
      <vt:lpstr>VCCS Student Leadership Conference</vt:lpstr>
      <vt:lpstr>Slide 24</vt:lpstr>
      <vt:lpstr>Slide 25</vt:lpstr>
      <vt:lpstr>Slide 26</vt:lpstr>
      <vt:lpstr>Club Advisors Appreciation Luncheon</vt:lpstr>
      <vt:lpstr>Slide 28</vt:lpstr>
      <vt:lpstr>Slide 29</vt:lpstr>
      <vt:lpstr>Slide 30</vt:lpstr>
      <vt:lpstr>Fundraiser for Haiti Relief Fund</vt:lpstr>
      <vt:lpstr>Slide 32</vt:lpstr>
      <vt:lpstr>Slide 33</vt:lpstr>
      <vt:lpstr>Slide 34</vt:lpstr>
    </vt:vector>
  </TitlesOfParts>
  <Company>Blue Ridge Community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SGA Photo Album Fall 2009 Events</dc:title>
  <dc:creator>brkierm</dc:creator>
  <cp:lastModifiedBy>brkierm</cp:lastModifiedBy>
  <cp:revision>15</cp:revision>
  <dcterms:created xsi:type="dcterms:W3CDTF">2010-07-07T15:53:00Z</dcterms:created>
  <dcterms:modified xsi:type="dcterms:W3CDTF">2010-07-07T18:38:38Z</dcterms:modified>
</cp:coreProperties>
</file>